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4"/>
    <p:sldMasterId id="2147483704" r:id="rId5"/>
    <p:sldMasterId id="2147483673" r:id="rId6"/>
    <p:sldMasterId id="2147483730" r:id="rId7"/>
  </p:sldMasterIdLst>
  <p:notesMasterIdLst>
    <p:notesMasterId r:id="rId9"/>
  </p:notesMasterIdLst>
  <p:sldIdLst>
    <p:sldId id="304" r:id="rId8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78D"/>
    <a:srgbClr val="104170"/>
    <a:srgbClr val="FF3333"/>
    <a:srgbClr val="AB180D"/>
    <a:srgbClr val="B80000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61BFD-DEF5-4E0F-90F9-D6C4D40E31A6}" v="2" dt="2022-03-28T11:51:37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88859" autoAdjust="0"/>
  </p:normalViewPr>
  <p:slideViewPr>
    <p:cSldViewPr snapToGrid="0">
      <p:cViewPr varScale="1">
        <p:scale>
          <a:sx n="92" d="100"/>
          <a:sy n="92" d="100"/>
        </p:scale>
        <p:origin x="39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Ørstavik" userId="8666b6ac-242f-4fb7-9d86-b47671bc70b4" providerId="ADAL" clId="{32D61BFD-DEF5-4E0F-90F9-D6C4D40E31A6}"/>
    <pc:docChg chg="custSel modSld">
      <pc:chgData name="Jon Ørstavik" userId="8666b6ac-242f-4fb7-9d86-b47671bc70b4" providerId="ADAL" clId="{32D61BFD-DEF5-4E0F-90F9-D6C4D40E31A6}" dt="2022-03-28T11:51:49.474" v="78" actId="207"/>
      <pc:docMkLst>
        <pc:docMk/>
      </pc:docMkLst>
      <pc:sldChg chg="modSp mod">
        <pc:chgData name="Jon Ørstavik" userId="8666b6ac-242f-4fb7-9d86-b47671bc70b4" providerId="ADAL" clId="{32D61BFD-DEF5-4E0F-90F9-D6C4D40E31A6}" dt="2022-03-28T11:51:49.474" v="78" actId="207"/>
        <pc:sldMkLst>
          <pc:docMk/>
          <pc:sldMk cId="1734134240" sldId="304"/>
        </pc:sldMkLst>
        <pc:spChg chg="mod">
          <ac:chgData name="Jon Ørstavik" userId="8666b6ac-242f-4fb7-9d86-b47671bc70b4" providerId="ADAL" clId="{32D61BFD-DEF5-4E0F-90F9-D6C4D40E31A6}" dt="2022-03-28T11:51:49.474" v="78" actId="207"/>
          <ac:spMkLst>
            <pc:docMk/>
            <pc:sldMk cId="1734134240" sldId="304"/>
            <ac:spMk id="21" creationId="{F3E8CD2F-4F90-43C1-9537-499FD21E598D}"/>
          </ac:spMkLst>
        </pc:spChg>
        <pc:picChg chg="mod">
          <ac:chgData name="Jon Ørstavik" userId="8666b6ac-242f-4fb7-9d86-b47671bc70b4" providerId="ADAL" clId="{32D61BFD-DEF5-4E0F-90F9-D6C4D40E31A6}" dt="2022-03-07T16:51:54.793" v="75" actId="962"/>
          <ac:picMkLst>
            <pc:docMk/>
            <pc:sldMk cId="1734134240" sldId="304"/>
            <ac:picMk id="5" creationId="{24FA106F-99C2-4B39-BC7F-7040FC55B7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0959A-D53C-9A41-9D9C-6B13B82FC8F4}" type="datetimeFigureOut">
              <a:rPr lang="nb-NO" smtClean="0"/>
              <a:t>28.03.2022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2769B-A9F3-F742-9BF5-F0861E756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15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9918-20CD-4813-96B6-0B4D4193E5D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95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r="-24800"/>
          <a:stretch/>
        </p:blipFill>
        <p:spPr>
          <a:xfrm>
            <a:off x="-180528" y="0"/>
            <a:ext cx="9324528" cy="51435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443958"/>
            <a:ext cx="1656184" cy="30956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 userDrawn="1">
            <p:ph type="ctrTitle" hasCustomPrompt="1"/>
          </p:nvPr>
        </p:nvSpPr>
        <p:spPr>
          <a:xfrm>
            <a:off x="2627784" y="2139703"/>
            <a:ext cx="6192688" cy="6121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/>
          </p:nvPr>
        </p:nvSpPr>
        <p:spPr>
          <a:xfrm>
            <a:off x="2627784" y="2751812"/>
            <a:ext cx="6192688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5447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fargefelt høy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4946306" y="0"/>
            <a:ext cx="4211960" cy="5143500"/>
          </a:xfrm>
          <a:prstGeom prst="rect">
            <a:avLst/>
          </a:prstGeom>
          <a:solidFill>
            <a:srgbClr val="406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4946306" cy="5143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5364088" y="277987"/>
            <a:ext cx="3322712" cy="997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</a:t>
            </a:r>
            <a:br>
              <a:rPr lang="nb-NO"/>
            </a:br>
            <a:r>
              <a:rPr lang="nb-NO"/>
              <a:t>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5364088" y="1419622"/>
            <a:ext cx="3322712" cy="3247009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71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11960" y="0"/>
            <a:ext cx="4932040" cy="5143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3322712" cy="997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nb-NO"/>
              <a:t>KLIKK FOR Å </a:t>
            </a:r>
            <a:br>
              <a:rPr lang="nb-NO"/>
            </a:br>
            <a:r>
              <a:rPr lang="nb-NO"/>
              <a:t>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457200" y="1347614"/>
            <a:ext cx="3322712" cy="3247009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804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4932040" cy="5143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5436096" y="277987"/>
            <a:ext cx="3322712" cy="997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nb-NO"/>
              <a:t>KLIKK FOR Å </a:t>
            </a:r>
            <a:br>
              <a:rPr lang="nb-NO"/>
            </a:br>
            <a:r>
              <a:rPr lang="nb-NO"/>
              <a:t>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5436096" y="1419622"/>
            <a:ext cx="3322712" cy="3247009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09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C85092-2B00-4168-8D2F-2AB01CEE1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719B55E-4ABD-4280-A629-3602AFE83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E8CBA8-EC09-4871-BFD9-ED850BBC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4534-296F-4730-A035-8196858CFE97}" type="datetime1">
              <a:rPr lang="nb-NO" smtClean="0"/>
              <a:t>28.03.2022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880CA9-867B-467E-9EF5-D41F4ACD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Forfatter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B32B29-78FE-4072-B7D3-47D3C48C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B1E2-A8AC-4D74-9266-F1B1F07B54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43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D1C0F2-8419-46BA-80E0-7A982151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CAD213-889B-46BA-AC8E-DE5A77006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E8F20C-C369-4C83-B325-9341EC85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C45A-4799-4EE7-ACED-3C5E8160E464}" type="datetime1">
              <a:rPr lang="nb-NO" smtClean="0"/>
              <a:t>28.03.2022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71CF3B-D32C-4F47-9BE4-CDE7572B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Forfatter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AA5E39-FB30-4C2C-BAFE-E493CC1D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B1E2-A8AC-4D74-9266-F1B1F07B54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63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EEF92C-4088-4A22-A675-8D35CB6B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0617A7-EA26-49D0-ACAB-B703EBE01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44C616-8390-4F6F-8FCA-EE856A77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8F09-87C5-4CDF-A75E-F3721FDA8579}" type="datetime1">
              <a:rPr lang="nb-NO" smtClean="0"/>
              <a:t>28.03.2022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EEA9F9-3761-41F7-9F24-32D5B1B6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Forfatter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50F307-84BB-4E92-98DE-B5B034D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B1E2-A8AC-4D74-9266-F1B1F07B54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51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2C38FA-26F2-4132-8B17-1392527C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84F7CC-C264-4C69-A2B6-1CEA114C7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EA02953-6051-43CE-9ECF-699B6B83A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AF9EB3-8225-4C38-960B-8606F8E3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AA82-4936-41E7-93EC-177BEC8085FE}" type="datetime1">
              <a:rPr lang="nb-NO" smtClean="0"/>
              <a:t>28.03.2022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9B174AA-AFEB-464A-A588-EC9FB9A1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Forfatter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3369201-A5E9-4C65-9A8B-B37288C0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B1E2-A8AC-4D74-9266-F1B1F07B54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98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857607-F734-4A66-9AC7-9D585EF8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E725EE-5548-4790-AD12-9AE5F7C3D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C503333-9CFA-4545-9D0E-4DCF12641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21A2A3C-7CB8-4E63-9EBF-63256C7AF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0F275B5-F468-4832-9893-3215AA70B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F97CF85-F3D6-4893-8A25-959C18CA9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7196-642A-4FAB-8EF7-84E44861D45C}" type="datetime1">
              <a:rPr lang="nb-NO" smtClean="0"/>
              <a:t>28.03.2022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5413F9D-6EE1-4410-8A1C-F811E6D1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Forfatter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D68770D-F283-423D-86F9-FC8F4634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B1E2-A8AC-4D74-9266-F1B1F07B54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614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C3BEE0-010D-4F6B-B9AF-927ED65A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90F0145-2E4C-49BA-8976-AA2586FD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771D-BE3C-4FF0-A5BC-F3236D561211}" type="datetime1">
              <a:rPr lang="nb-NO" smtClean="0"/>
              <a:t>28.03.2022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406D896-128F-48BB-B86E-D165486D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Forfatter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8A74F3D-C7DC-4F27-8E21-28959C43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B1E2-A8AC-4D74-9266-F1B1F07B54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02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449FE75-7F6F-47CA-854E-2124BD96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88DC-CACF-46CC-8CFA-41F6DDC55078}" type="datetime1">
              <a:rPr lang="nb-NO" smtClean="0"/>
              <a:t>28.03.2022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0BF4173-F633-40E4-B4F3-0F277B82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Forfatter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FC81871-F7A5-4C94-BEF8-EF4BDC6C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B1E2-A8AC-4D74-9266-F1B1F07B54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5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_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-36512" y="0"/>
            <a:ext cx="936104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464020"/>
            <a:ext cx="1440160" cy="44460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443958"/>
            <a:ext cx="1656184" cy="30956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 userDrawn="1">
            <p:ph type="ctrTitle" hasCustomPrompt="1"/>
          </p:nvPr>
        </p:nvSpPr>
        <p:spPr>
          <a:xfrm>
            <a:off x="2627784" y="2139703"/>
            <a:ext cx="6192688" cy="6121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/>
          </p:nvPr>
        </p:nvSpPr>
        <p:spPr>
          <a:xfrm>
            <a:off x="2627784" y="2751812"/>
            <a:ext cx="6192688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-34942" y="0"/>
            <a:ext cx="2346326" cy="51435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0872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1EB29D-3CEE-442F-AF4E-1779F475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5E768F-8179-41FC-9077-EFB8A11A0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6B596ED-4AE5-451F-9C86-FDD9076AF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39D8B1-1785-46A5-B974-C8807E76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23D1-D203-41B7-A512-1C568C89A6AC}" type="datetime1">
              <a:rPr lang="nb-NO" smtClean="0"/>
              <a:t>28.03.2022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42AB3D3-B2D5-441A-BFF4-85A720A9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Forfatter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82741B3-DF3A-446B-B899-08BA53B3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B1E2-A8AC-4D74-9266-F1B1F07B54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6780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C26FDB-D621-4FF1-8E7B-DB2B1D3E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FFAAFED-BCDD-4527-AC4E-FA3B193BE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CD6FFEE-63CD-4A2C-ACE5-29F5071AC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C32F09E-7199-4B29-B14D-77405346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045-1198-4432-ADD6-6BED070D7FE5}" type="datetime1">
              <a:rPr lang="nb-NO" smtClean="0"/>
              <a:t>28.03.2022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0E3254A-625B-4129-B3A2-92FC9C5B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Forfatter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A57E8F6-C837-4EDB-8E4A-33A8B247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B1E2-A8AC-4D74-9266-F1B1F07B54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536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3E762F-27D2-432B-9F06-000FB3F3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6004A3B-1A38-473A-BE5B-8431928C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C6A326-0D66-4C37-A791-CEA18679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DF1C-6BD8-4D8F-A7C5-535A9458ED80}" type="datetime1">
              <a:rPr lang="nb-NO" smtClean="0"/>
              <a:t>28.03.2022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E815B9-49AB-409E-BF53-8609518F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Forfatter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393875-5F22-403D-AFD4-22D7C6E2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B1E2-A8AC-4D74-9266-F1B1F07B54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1059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8CB034C-E07F-4AE4-A92C-CA6229623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78B0A57-0953-4700-B3B5-81F14D4E6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835160-4E2D-45B7-904E-631E286F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2D61-456F-455B-923F-2EF352515A8B}" type="datetime1">
              <a:rPr lang="nb-NO" smtClean="0"/>
              <a:t>28.03.2022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F656D4-49FA-4A75-8228-E9719A1E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Forfatter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166AD4-48C0-4B6E-9F91-0FF69E62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B1E2-A8AC-4D74-9266-F1B1F07B54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7488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oppsett_hel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140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oppsett_helbilde m_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Rektangel 2"/>
          <p:cNvSpPr/>
          <p:nvPr userDrawn="1"/>
        </p:nvSpPr>
        <p:spPr>
          <a:xfrm>
            <a:off x="4978400" y="0"/>
            <a:ext cx="3771900" cy="51435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162550" y="330202"/>
            <a:ext cx="3403600" cy="9143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5162550" y="1352551"/>
            <a:ext cx="3403600" cy="55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22" name="Plassholder for tekst 3"/>
          <p:cNvSpPr>
            <a:spLocks noGrp="1"/>
          </p:cNvSpPr>
          <p:nvPr>
            <p:ph type="body" sz="quarter" idx="26"/>
          </p:nvPr>
        </p:nvSpPr>
        <p:spPr>
          <a:xfrm>
            <a:off x="5162550" y="2019301"/>
            <a:ext cx="3403600" cy="3016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8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oppsett_to bilder_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393700" y="1491633"/>
            <a:ext cx="4142296" cy="25922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tel 1"/>
          <p:cNvSpPr>
            <a:spLocks noGrp="1"/>
          </p:cNvSpPr>
          <p:nvPr>
            <p:ph type="ctrTitle" hasCustomPrompt="1"/>
          </p:nvPr>
        </p:nvSpPr>
        <p:spPr>
          <a:xfrm>
            <a:off x="277242" y="330202"/>
            <a:ext cx="8517508" cy="5333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6" name="Plassholder for bilde 10"/>
          <p:cNvSpPr>
            <a:spLocks noGrp="1"/>
          </p:cNvSpPr>
          <p:nvPr>
            <p:ph type="pic" sz="quarter" idx="14"/>
          </p:nvPr>
        </p:nvSpPr>
        <p:spPr>
          <a:xfrm>
            <a:off x="4657349" y="1491326"/>
            <a:ext cx="4142296" cy="25922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0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oppsett_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1727684" y="1491632"/>
            <a:ext cx="2698751" cy="28658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5"/>
          </p:nvPr>
        </p:nvSpPr>
        <p:spPr>
          <a:xfrm>
            <a:off x="4691843" y="1491630"/>
            <a:ext cx="2698751" cy="28658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tel 1"/>
          <p:cNvSpPr>
            <a:spLocks noGrp="1"/>
          </p:cNvSpPr>
          <p:nvPr>
            <p:ph type="ctrTitle" hasCustomPrompt="1"/>
          </p:nvPr>
        </p:nvSpPr>
        <p:spPr>
          <a:xfrm>
            <a:off x="1619672" y="330202"/>
            <a:ext cx="5770922" cy="5333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oppsett_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393700" y="1491632"/>
            <a:ext cx="2698751" cy="28658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lassholder for bilde 10"/>
          <p:cNvSpPr>
            <a:spLocks noGrp="1"/>
          </p:cNvSpPr>
          <p:nvPr>
            <p:ph type="pic" sz="quarter" idx="14"/>
          </p:nvPr>
        </p:nvSpPr>
        <p:spPr>
          <a:xfrm>
            <a:off x="3244849" y="1491631"/>
            <a:ext cx="2698751" cy="28658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5"/>
          </p:nvPr>
        </p:nvSpPr>
        <p:spPr>
          <a:xfrm>
            <a:off x="6095999" y="1491630"/>
            <a:ext cx="2698751" cy="28658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tel 1"/>
          <p:cNvSpPr>
            <a:spLocks noGrp="1"/>
          </p:cNvSpPr>
          <p:nvPr>
            <p:ph type="ctrTitle" hasCustomPrompt="1"/>
          </p:nvPr>
        </p:nvSpPr>
        <p:spPr>
          <a:xfrm>
            <a:off x="277242" y="330202"/>
            <a:ext cx="8517508" cy="5333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oppsett_fire bilder_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1437815" y="1239603"/>
            <a:ext cx="3062177" cy="17388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tel 1"/>
          <p:cNvSpPr>
            <a:spLocks noGrp="1"/>
          </p:cNvSpPr>
          <p:nvPr>
            <p:ph type="ctrTitle" hasCustomPrompt="1"/>
          </p:nvPr>
        </p:nvSpPr>
        <p:spPr>
          <a:xfrm>
            <a:off x="1331640" y="330202"/>
            <a:ext cx="6410196" cy="5333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Plassholder for bilde 10"/>
          <p:cNvSpPr>
            <a:spLocks noGrp="1"/>
          </p:cNvSpPr>
          <p:nvPr>
            <p:ph type="pic" sz="quarter" idx="14"/>
          </p:nvPr>
        </p:nvSpPr>
        <p:spPr>
          <a:xfrm>
            <a:off x="4680012" y="1239602"/>
            <a:ext cx="3062177" cy="17388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lassholder for bilde 10"/>
          <p:cNvSpPr>
            <a:spLocks noGrp="1"/>
          </p:cNvSpPr>
          <p:nvPr>
            <p:ph type="pic" sz="quarter" idx="15"/>
          </p:nvPr>
        </p:nvSpPr>
        <p:spPr>
          <a:xfrm>
            <a:off x="1437462" y="3120269"/>
            <a:ext cx="3062177" cy="17388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lassholder for bilde 10"/>
          <p:cNvSpPr>
            <a:spLocks noGrp="1"/>
          </p:cNvSpPr>
          <p:nvPr>
            <p:ph type="pic" sz="quarter" idx="16"/>
          </p:nvPr>
        </p:nvSpPr>
        <p:spPr>
          <a:xfrm>
            <a:off x="4679659" y="3120268"/>
            <a:ext cx="3062177" cy="17388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3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3274"/>
            <a:ext cx="9144000" cy="259379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526551"/>
            <a:ext cx="1676401" cy="313451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393700" y="771550"/>
            <a:ext cx="6858000" cy="5033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393700" y="1274850"/>
            <a:ext cx="6858000" cy="6159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3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oppsett_fire bilder_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393701" y="1491632"/>
            <a:ext cx="1924050" cy="28658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3" name="Plassholder for bilde 10"/>
          <p:cNvSpPr>
            <a:spLocks noGrp="1"/>
          </p:cNvSpPr>
          <p:nvPr>
            <p:ph type="pic" sz="quarter" idx="17"/>
          </p:nvPr>
        </p:nvSpPr>
        <p:spPr>
          <a:xfrm>
            <a:off x="2552700" y="1491632"/>
            <a:ext cx="1924050" cy="28658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4" name="Plassholder for bilde 10"/>
          <p:cNvSpPr>
            <a:spLocks noGrp="1"/>
          </p:cNvSpPr>
          <p:nvPr>
            <p:ph type="pic" sz="quarter" idx="19"/>
          </p:nvPr>
        </p:nvSpPr>
        <p:spPr>
          <a:xfrm>
            <a:off x="4711700" y="1491632"/>
            <a:ext cx="1924050" cy="28658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lassholder for bilde 10"/>
          <p:cNvSpPr>
            <a:spLocks noGrp="1"/>
          </p:cNvSpPr>
          <p:nvPr>
            <p:ph type="pic" sz="quarter" idx="21"/>
          </p:nvPr>
        </p:nvSpPr>
        <p:spPr>
          <a:xfrm>
            <a:off x="6870701" y="1491630"/>
            <a:ext cx="1924050" cy="28658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6" name="Tittel 1"/>
          <p:cNvSpPr>
            <a:spLocks noGrp="1"/>
          </p:cNvSpPr>
          <p:nvPr>
            <p:ph type="ctrTitle" hasCustomPrompt="1"/>
          </p:nvPr>
        </p:nvSpPr>
        <p:spPr>
          <a:xfrm>
            <a:off x="275405" y="327108"/>
            <a:ext cx="8519345" cy="5333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oppsett_fem bilder_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393701" y="1491630"/>
            <a:ext cx="1581152" cy="285312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Plassholder for bilde 10"/>
          <p:cNvSpPr>
            <a:spLocks noGrp="1"/>
          </p:cNvSpPr>
          <p:nvPr>
            <p:ph type="pic" sz="quarter" idx="23"/>
          </p:nvPr>
        </p:nvSpPr>
        <p:spPr>
          <a:xfrm>
            <a:off x="2098675" y="1491630"/>
            <a:ext cx="1581152" cy="285312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3" name="Plassholder for bilde 10"/>
          <p:cNvSpPr>
            <a:spLocks noGrp="1"/>
          </p:cNvSpPr>
          <p:nvPr>
            <p:ph type="pic" sz="quarter" idx="25"/>
          </p:nvPr>
        </p:nvSpPr>
        <p:spPr>
          <a:xfrm>
            <a:off x="3803650" y="1491630"/>
            <a:ext cx="1581152" cy="285312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lassholder for bilde 10"/>
          <p:cNvSpPr>
            <a:spLocks noGrp="1"/>
          </p:cNvSpPr>
          <p:nvPr>
            <p:ph type="pic" sz="quarter" idx="27"/>
          </p:nvPr>
        </p:nvSpPr>
        <p:spPr>
          <a:xfrm>
            <a:off x="5508624" y="1491630"/>
            <a:ext cx="1581152" cy="285312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7" name="Plassholder for bilde 10"/>
          <p:cNvSpPr>
            <a:spLocks noGrp="1"/>
          </p:cNvSpPr>
          <p:nvPr>
            <p:ph type="pic" sz="quarter" idx="29"/>
          </p:nvPr>
        </p:nvSpPr>
        <p:spPr>
          <a:xfrm>
            <a:off x="7213598" y="1491630"/>
            <a:ext cx="1581152" cy="285312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Tittel 1"/>
          <p:cNvSpPr>
            <a:spLocks noGrp="1"/>
          </p:cNvSpPr>
          <p:nvPr>
            <p:ph type="ctrTitle" hasCustomPrompt="1"/>
          </p:nvPr>
        </p:nvSpPr>
        <p:spPr>
          <a:xfrm>
            <a:off x="277241" y="330202"/>
            <a:ext cx="8517509" cy="5333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oppsett_seks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7241" y="330202"/>
            <a:ext cx="8517509" cy="5333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0"/>
          </p:nvPr>
        </p:nvSpPr>
        <p:spPr>
          <a:xfrm>
            <a:off x="393700" y="988628"/>
            <a:ext cx="1441451" cy="18307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Plassholder for bilde 10"/>
          <p:cNvSpPr>
            <a:spLocks noGrp="1"/>
          </p:cNvSpPr>
          <p:nvPr>
            <p:ph type="pic" sz="quarter" idx="11"/>
          </p:nvPr>
        </p:nvSpPr>
        <p:spPr>
          <a:xfrm>
            <a:off x="6432548" y="2781300"/>
            <a:ext cx="2362203" cy="2159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lassholder for bilde 10"/>
          <p:cNvSpPr>
            <a:spLocks noGrp="1"/>
          </p:cNvSpPr>
          <p:nvPr>
            <p:ph type="pic" sz="quarter" idx="12"/>
          </p:nvPr>
        </p:nvSpPr>
        <p:spPr>
          <a:xfrm>
            <a:off x="393700" y="2944427"/>
            <a:ext cx="1441451" cy="199587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2006600" y="988626"/>
            <a:ext cx="2641600" cy="395167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lassholder for bilde 10"/>
          <p:cNvSpPr>
            <a:spLocks noGrp="1"/>
          </p:cNvSpPr>
          <p:nvPr>
            <p:ph type="pic" sz="quarter" idx="14"/>
          </p:nvPr>
        </p:nvSpPr>
        <p:spPr>
          <a:xfrm>
            <a:off x="4819648" y="988628"/>
            <a:ext cx="1441451" cy="220542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5"/>
          </p:nvPr>
        </p:nvSpPr>
        <p:spPr>
          <a:xfrm>
            <a:off x="4819648" y="3319078"/>
            <a:ext cx="1441451" cy="162122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432548" y="988626"/>
            <a:ext cx="2362203" cy="1684725"/>
          </a:xfrm>
          <a:prstGeom prst="rect">
            <a:avLst/>
          </a:prstGeom>
          <a:solidFill>
            <a:srgbClr val="40678D"/>
          </a:solidFill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e side_kontaktinfo_sosiale medi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51" y="4515965"/>
            <a:ext cx="1676400" cy="313451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4985" b="50876"/>
          <a:stretch/>
        </p:blipFill>
        <p:spPr>
          <a:xfrm>
            <a:off x="757151" y="1093881"/>
            <a:ext cx="359078" cy="681359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1192125" y="1098495"/>
            <a:ext cx="2781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facebook.com/legeforeningen</a:t>
            </a:r>
          </a:p>
        </p:txBody>
      </p:sp>
      <p:sp>
        <p:nvSpPr>
          <p:cNvPr id="18" name="TekstSylinder 17"/>
          <p:cNvSpPr txBox="1"/>
          <p:nvPr userDrawn="1"/>
        </p:nvSpPr>
        <p:spPr>
          <a:xfrm>
            <a:off x="1200149" y="1471190"/>
            <a:ext cx="2355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twitter.com</a:t>
            </a:r>
            <a:r>
              <a:rPr lang="nb-NO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/legeforeningen</a:t>
            </a:r>
          </a:p>
        </p:txBody>
      </p:sp>
      <p:sp>
        <p:nvSpPr>
          <p:cNvPr id="19" name="TekstSylinder 18"/>
          <p:cNvSpPr txBox="1"/>
          <p:nvPr userDrawn="1"/>
        </p:nvSpPr>
        <p:spPr>
          <a:xfrm>
            <a:off x="1204668" y="2211407"/>
            <a:ext cx="3835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no.linkedin.com/company/the-</a:t>
            </a:r>
            <a:r>
              <a:rPr lang="en-U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norwegian</a:t>
            </a:r>
            <a:r>
              <a:rPr lang="en-U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-medical-association</a:t>
            </a:r>
            <a:endParaRPr lang="nb-NO" sz="11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" name="TekstSylinder 19"/>
          <p:cNvSpPr txBox="1"/>
          <p:nvPr userDrawn="1"/>
        </p:nvSpPr>
        <p:spPr>
          <a:xfrm>
            <a:off x="1200149" y="2571750"/>
            <a:ext cx="1924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legeforeningen.no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73" b="98589" l="9952" r="89963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072" y="1829045"/>
            <a:ext cx="433051" cy="306235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 userDrawn="1"/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175" t="48648"/>
          <a:stretch/>
        </p:blipFill>
        <p:spPr>
          <a:xfrm>
            <a:off x="699075" y="2143169"/>
            <a:ext cx="344409" cy="728708"/>
          </a:xfrm>
          <a:prstGeom prst="rect">
            <a:avLst/>
          </a:prstGeom>
        </p:spPr>
      </p:pic>
      <p:sp>
        <p:nvSpPr>
          <p:cNvPr id="23" name="TekstSylinder 22"/>
          <p:cNvSpPr txBox="1"/>
          <p:nvPr userDrawn="1"/>
        </p:nvSpPr>
        <p:spPr>
          <a:xfrm>
            <a:off x="1192125" y="1854445"/>
            <a:ext cx="2355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youtube.com/</a:t>
            </a:r>
            <a:r>
              <a:rPr lang="nb-NO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nb-NO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/Legeforeningen</a:t>
            </a:r>
          </a:p>
        </p:txBody>
      </p:sp>
    </p:spTree>
    <p:extLst>
      <p:ext uri="{BB962C8B-B14F-4D97-AF65-F5344CB8AC3E}">
        <p14:creationId xmlns:p14="http://schemas.microsoft.com/office/powerpoint/2010/main" val="191766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te side_kontaktinfo_sosiale medi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63" y="4515966"/>
            <a:ext cx="1676400" cy="31345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4985" b="50876"/>
          <a:stretch/>
        </p:blipFill>
        <p:spPr>
          <a:xfrm>
            <a:off x="4487063" y="1530351"/>
            <a:ext cx="359078" cy="681359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4922037" y="1534965"/>
            <a:ext cx="2781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facebook.com/legeforeningen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4930061" y="1907660"/>
            <a:ext cx="2355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twitter.com</a:t>
            </a:r>
            <a:r>
              <a:rPr lang="nb-NO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/legeforeningen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4934580" y="2647877"/>
            <a:ext cx="3777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no.linkedin.com/company/the-</a:t>
            </a:r>
            <a:r>
              <a:rPr lang="en-US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norwegian</a:t>
            </a:r>
            <a:r>
              <a:rPr lang="en-US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-medical-association</a:t>
            </a:r>
            <a:endParaRPr lang="nb-NO" sz="11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4930061" y="3008220"/>
            <a:ext cx="1924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legeforeningen.no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3" b="98589" l="9952" r="89963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984" y="2265515"/>
            <a:ext cx="433051" cy="3062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175" t="48648"/>
          <a:stretch/>
        </p:blipFill>
        <p:spPr>
          <a:xfrm>
            <a:off x="4428987" y="2579639"/>
            <a:ext cx="344409" cy="728708"/>
          </a:xfrm>
          <a:prstGeom prst="rect">
            <a:avLst/>
          </a:prstGeom>
        </p:spPr>
      </p:pic>
      <p:sp>
        <p:nvSpPr>
          <p:cNvPr id="16" name="TekstSylinder 15"/>
          <p:cNvSpPr txBox="1"/>
          <p:nvPr userDrawn="1"/>
        </p:nvSpPr>
        <p:spPr>
          <a:xfrm>
            <a:off x="4922037" y="2290915"/>
            <a:ext cx="2355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youtube.com/</a:t>
            </a:r>
            <a:r>
              <a:rPr lang="nb-NO" sz="11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nb-NO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/Legeforeningen</a:t>
            </a:r>
          </a:p>
        </p:txBody>
      </p:sp>
    </p:spTree>
    <p:extLst>
      <p:ext uri="{BB962C8B-B14F-4D97-AF65-F5344CB8AC3E}">
        <p14:creationId xmlns:p14="http://schemas.microsoft.com/office/powerpoint/2010/main" val="19196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r="-24800"/>
          <a:stretch/>
        </p:blipFill>
        <p:spPr>
          <a:xfrm>
            <a:off x="-180528" y="0"/>
            <a:ext cx="9324528" cy="51435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443958"/>
            <a:ext cx="1656184" cy="30956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 userDrawn="1">
            <p:ph type="ctrTitle" hasCustomPrompt="1"/>
          </p:nvPr>
        </p:nvSpPr>
        <p:spPr>
          <a:xfrm>
            <a:off x="2627784" y="2139703"/>
            <a:ext cx="6192688" cy="6121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/>
          </p:nvPr>
        </p:nvSpPr>
        <p:spPr>
          <a:xfrm>
            <a:off x="2627784" y="2751812"/>
            <a:ext cx="6192688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71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_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-36512" y="0"/>
            <a:ext cx="936104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464020"/>
            <a:ext cx="1440160" cy="44460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443958"/>
            <a:ext cx="1656184" cy="30956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 userDrawn="1">
            <p:ph type="ctrTitle" hasCustomPrompt="1"/>
          </p:nvPr>
        </p:nvSpPr>
        <p:spPr>
          <a:xfrm>
            <a:off x="2627784" y="2139703"/>
            <a:ext cx="6192688" cy="6121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/>
          </p:nvPr>
        </p:nvSpPr>
        <p:spPr>
          <a:xfrm>
            <a:off x="2627784" y="2751812"/>
            <a:ext cx="6192688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b-NO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-34942" y="0"/>
            <a:ext cx="2346326" cy="514350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45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3274"/>
            <a:ext cx="9144000" cy="259379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526551"/>
            <a:ext cx="1676401" cy="313451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393700" y="771550"/>
            <a:ext cx="6858000" cy="5033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393700" y="1274850"/>
            <a:ext cx="6858000" cy="6159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2_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0" y="2553274"/>
            <a:ext cx="9144000" cy="2590226"/>
          </a:xfrm>
        </p:spPr>
        <p:txBody>
          <a:bodyPr/>
          <a:lstStyle/>
          <a:p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393700" y="771550"/>
            <a:ext cx="6858000" cy="5033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393700" y="1274850"/>
            <a:ext cx="6858000" cy="6159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371950"/>
            <a:ext cx="1676401" cy="3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_ku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F4F5-A628-42A3-BE3B-BD92A26DD96C}" type="datetime1">
              <a:rPr lang="nb-NO" smtClean="0"/>
              <a:t>28.03.2022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Forfatter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678D"/>
                </a:solidFill>
              </a:defRPr>
            </a:lvl1pPr>
          </a:lstStyle>
          <a:p>
            <a:fld id="{BFD8C76D-D242-4065-9A4B-9E6F62C0970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473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2_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0" y="2553274"/>
            <a:ext cx="9144000" cy="259022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393700" y="771550"/>
            <a:ext cx="6858000" cy="5033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40678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393700" y="1274850"/>
            <a:ext cx="6858000" cy="6159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371950"/>
            <a:ext cx="1676401" cy="3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- tittel_blå">
    <p:bg>
      <p:bgPr>
        <a:solidFill>
          <a:srgbClr val="406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91440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55066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- tittel_h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91440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25121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fargefel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358520" y="0"/>
            <a:ext cx="5796136" cy="5164038"/>
          </a:xfrm>
          <a:prstGeom prst="rect">
            <a:avLst/>
          </a:prstGeom>
          <a:solidFill>
            <a:srgbClr val="406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40678D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2674640" cy="129614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nb-NO"/>
              <a:t>KLIKK FOR Å </a:t>
            </a:r>
            <a:br>
              <a:rPr lang="nb-NO"/>
            </a:br>
            <a:r>
              <a:rPr lang="nb-NO"/>
              <a:t>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95686"/>
            <a:ext cx="2674640" cy="295897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3779912" y="1995686"/>
            <a:ext cx="4896544" cy="2598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841606"/>
            <a:ext cx="1379223" cy="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fargefel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824"/>
            <a:ext cx="4211960" cy="5143500"/>
          </a:xfrm>
          <a:prstGeom prst="rect">
            <a:avLst/>
          </a:prstGeom>
          <a:solidFill>
            <a:srgbClr val="406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11960" y="0"/>
            <a:ext cx="4932040" cy="5143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3322712" cy="997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</a:t>
            </a:r>
            <a:br>
              <a:rPr lang="nb-NO"/>
            </a:br>
            <a:r>
              <a:rPr lang="nb-NO"/>
              <a:t>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457200" y="1347614"/>
            <a:ext cx="3322712" cy="3247009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459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fargefelt høy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4946306" y="0"/>
            <a:ext cx="4211960" cy="5143500"/>
          </a:xfrm>
          <a:prstGeom prst="rect">
            <a:avLst/>
          </a:prstGeom>
          <a:solidFill>
            <a:srgbClr val="406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4946306" cy="5143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5364088" y="277987"/>
            <a:ext cx="3322712" cy="997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</a:t>
            </a:r>
            <a:br>
              <a:rPr lang="nb-NO"/>
            </a:br>
            <a:r>
              <a:rPr lang="nb-NO"/>
              <a:t>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5364088" y="1419622"/>
            <a:ext cx="3322712" cy="3247009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625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11960" y="0"/>
            <a:ext cx="4932040" cy="5143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3322712" cy="997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nb-NO"/>
              <a:t>KLIKK FOR Å </a:t>
            </a:r>
            <a:br>
              <a:rPr lang="nb-NO"/>
            </a:br>
            <a:r>
              <a:rPr lang="nb-NO"/>
              <a:t>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457200" y="1347614"/>
            <a:ext cx="3322712" cy="3247009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638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4932040" cy="5143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5436096" y="277987"/>
            <a:ext cx="3322712" cy="997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nb-NO"/>
              <a:t>KLIKK FOR Å </a:t>
            </a:r>
            <a:br>
              <a:rPr lang="nb-NO"/>
            </a:br>
            <a:r>
              <a:rPr lang="nb-NO"/>
              <a:t>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5436096" y="1419622"/>
            <a:ext cx="3322712" cy="3247009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9867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44CF-2C79-402F-B8D3-CF9C21DD388E}" type="datetime1">
              <a:rPr lang="nb-NO" smtClean="0"/>
              <a:t>28.03.2022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Forfatter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678D"/>
                </a:solidFill>
              </a:defRPr>
            </a:lvl1pPr>
          </a:lstStyle>
          <a:p>
            <a:fld id="{BFD8C76D-D242-4065-9A4B-9E6F62C0970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7462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6419B-E035-4365-B732-20357F480583}" type="datetime1">
              <a:rPr lang="nb-NO" altLang="nb-NO" smtClean="0"/>
              <a:t>28.03.2022</a:t>
            </a:fld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Forfatter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Side </a:t>
            </a:r>
            <a:fld id="{A768EB91-5FB7-4A1F-94C8-B764E75CB32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012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_ku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F4F5-A628-42A3-BE3B-BD92A26DD96C}" type="datetime1">
              <a:rPr lang="nb-NO" smtClean="0"/>
              <a:t>28.03.2022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Forfatter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678D"/>
                </a:solidFill>
              </a:defRPr>
            </a:lvl1pPr>
          </a:lstStyle>
          <a:p>
            <a:fld id="{BFD8C76D-D242-4065-9A4B-9E6F62C0970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982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- tittel_blå">
    <p:bg>
      <p:bgPr>
        <a:solidFill>
          <a:srgbClr val="406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91440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71188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- tittel_h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91440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19525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fargefel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358520" y="0"/>
            <a:ext cx="5796136" cy="5164038"/>
          </a:xfrm>
          <a:prstGeom prst="rect">
            <a:avLst/>
          </a:prstGeom>
          <a:solidFill>
            <a:srgbClr val="406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40678D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2674640" cy="129614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nb-NO"/>
              <a:t>KLIKK FOR Å </a:t>
            </a:r>
            <a:br>
              <a:rPr lang="nb-NO"/>
            </a:br>
            <a:r>
              <a:rPr lang="nb-NO"/>
              <a:t>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95686"/>
            <a:ext cx="2674640" cy="295897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3779912" y="1995686"/>
            <a:ext cx="4896544" cy="2598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841606"/>
            <a:ext cx="1379223" cy="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fargefel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824"/>
            <a:ext cx="4211960" cy="5143500"/>
          </a:xfrm>
          <a:prstGeom prst="rect">
            <a:avLst/>
          </a:prstGeom>
          <a:solidFill>
            <a:srgbClr val="406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11960" y="0"/>
            <a:ext cx="4932040" cy="5143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3322712" cy="997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</a:t>
            </a:r>
            <a:br>
              <a:rPr lang="nb-NO"/>
            </a:br>
            <a:r>
              <a:rPr lang="nb-NO"/>
              <a:t>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457200" y="1347614"/>
            <a:ext cx="3322712" cy="3247009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32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771550"/>
            <a:ext cx="8229600" cy="38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4731990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40678D"/>
                </a:solidFill>
              </a:defRPr>
            </a:lvl1pPr>
          </a:lstStyle>
          <a:p>
            <a:fld id="{0462369B-BDB4-411F-9AC2-CAC5467CAF74}" type="datetime1">
              <a:rPr lang="nb-NO" smtClean="0"/>
              <a:t>28.03.2022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75656" y="4731990"/>
            <a:ext cx="468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40678D"/>
                </a:solidFill>
              </a:defRPr>
            </a:lvl1pPr>
          </a:lstStyle>
          <a:p>
            <a:r>
              <a:rPr lang="nb-NO"/>
              <a:t>Forfatter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372200" y="4734132"/>
            <a:ext cx="658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678D"/>
                </a:solidFill>
              </a:defRPr>
            </a:lvl1pPr>
          </a:lstStyle>
          <a:p>
            <a:fld id="{BFD8C76D-D242-4065-9A4B-9E6F62C0970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841569"/>
            <a:ext cx="1379223" cy="67056"/>
          </a:xfrm>
          <a:prstGeom prst="rect">
            <a:avLst/>
          </a:prstGeom>
        </p:spPr>
      </p:pic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3398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marL="0" indent="0" algn="l" defTabSz="914400" rtl="0" eaLnBrk="1" latinLnBrk="0" hangingPunct="1">
        <a:spcBef>
          <a:spcPct val="0"/>
        </a:spcBef>
        <a:buFont typeface="Arial" charset="0"/>
        <a:buNone/>
        <a:defRPr sz="2800" b="1" kern="1200">
          <a:solidFill>
            <a:srgbClr val="406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D4747C0-6962-4505-A2D0-3418520E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3242909-E1E1-4159-A525-4A7888092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A5209C-EAB8-4392-B5CB-B539DC0AC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0739F-3C48-4807-8491-D1D6D6A39921}" type="datetime1">
              <a:rPr lang="nb-NO" smtClean="0"/>
              <a:t>28.03.2022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7AA1F52-E41F-46C9-9D2E-41EA16C41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2FBBD1-B218-4CA7-96B5-96415C1D1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B1E2-A8AC-4D74-9266-F1B1F07B54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09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2288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40678D"/>
                </a:solidFill>
              </a:defRPr>
            </a:lvl1pPr>
          </a:lstStyle>
          <a:p>
            <a:fld id="{F226E296-9EC8-4035-ACEA-C016E86C1ED4}" type="datetime1">
              <a:rPr lang="nb-NO" smtClean="0"/>
              <a:t>28.03.2022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40678D"/>
                </a:solidFill>
              </a:defRPr>
            </a:lvl1pPr>
          </a:lstStyle>
          <a:p>
            <a:r>
              <a:rPr lang="en-GB"/>
              <a:t>Forfatter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2288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678D"/>
                </a:solidFill>
              </a:defRPr>
            </a:lvl1pPr>
          </a:lstStyle>
          <a:p>
            <a:fld id="{1E793C21-030B-4443-808E-8BAF5293D4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771550"/>
            <a:ext cx="8229600" cy="38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5821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5" r:id="rId3"/>
    <p:sldLayoutId id="2147483698" r:id="rId4"/>
    <p:sldLayoutId id="2147483696" r:id="rId5"/>
    <p:sldLayoutId id="2147483697" r:id="rId6"/>
    <p:sldLayoutId id="2147483676" r:id="rId7"/>
    <p:sldLayoutId id="2147483677" r:id="rId8"/>
    <p:sldLayoutId id="2147483674" r:id="rId9"/>
    <p:sldLayoutId id="2147483680" r:id="rId10"/>
    <p:sldLayoutId id="214748368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40678D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771550"/>
            <a:ext cx="8229600" cy="38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4731990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40678D"/>
                </a:solidFill>
              </a:defRPr>
            </a:lvl1pPr>
          </a:lstStyle>
          <a:p>
            <a:fld id="{0462369B-BDB4-411F-9AC2-CAC5467CAF74}" type="datetime1">
              <a:rPr lang="nb-NO" smtClean="0"/>
              <a:t>28.03.2022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75656" y="4731990"/>
            <a:ext cx="468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40678D"/>
                </a:solidFill>
              </a:defRPr>
            </a:lvl1pPr>
          </a:lstStyle>
          <a:p>
            <a:r>
              <a:rPr lang="nb-NO"/>
              <a:t>Forfatter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372200" y="4734132"/>
            <a:ext cx="658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678D"/>
                </a:solidFill>
              </a:defRPr>
            </a:lvl1pPr>
          </a:lstStyle>
          <a:p>
            <a:fld id="{BFD8C76D-D242-4065-9A4B-9E6F62C0970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841569"/>
            <a:ext cx="1379223" cy="67056"/>
          </a:xfrm>
          <a:prstGeom prst="rect">
            <a:avLst/>
          </a:prstGeom>
        </p:spPr>
      </p:pic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1842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5" r:id="rId14"/>
  </p:sldLayoutIdLst>
  <p:hf hdr="0" ftr="0"/>
  <p:txStyles>
    <p:titleStyle>
      <a:lvl1pPr marL="0" indent="0" algn="l" defTabSz="914400" rtl="0" eaLnBrk="1" latinLnBrk="0" hangingPunct="1">
        <a:spcBef>
          <a:spcPct val="0"/>
        </a:spcBef>
        <a:buFont typeface="Arial" charset="0"/>
        <a:buNone/>
        <a:defRPr sz="2800" b="1" kern="1200">
          <a:solidFill>
            <a:srgbClr val="406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ncaeurope.org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www.globalfamilydoctor.com/AboutWonca/brief.aspx" TargetMode="External"/><Relationship Id="rId12" Type="http://schemas.openxmlformats.org/officeDocument/2006/relationships/hyperlink" Target="https://www.legeforeningen.no/foreningsledd/fagmed/norsk-forening-for-allmennmedisin/Styrets-arbeid/underutval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egeforeningen.no/foreningsledd/fagmed/norsk-forening-for-allmennmedisin/faggrupper/" TargetMode="External"/><Relationship Id="rId11" Type="http://schemas.openxmlformats.org/officeDocument/2006/relationships/hyperlink" Target="http://www.legeforeningen.no/af" TargetMode="External"/><Relationship Id="rId5" Type="http://schemas.openxmlformats.org/officeDocument/2006/relationships/hyperlink" Target="https://www.legeforeningen.no/foreningsledd/fagmed/norsk-forening-for-allmennmedisin/Styrets-arbeid/styret/" TargetMode="External"/><Relationship Id="rId10" Type="http://schemas.openxmlformats.org/officeDocument/2006/relationships/hyperlink" Target="http://www.legeforeningen.no/" TargetMode="External"/><Relationship Id="rId4" Type="http://schemas.openxmlformats.org/officeDocument/2006/relationships/hyperlink" Target="https://www.legeforeningen.no/foreningsledd/yf/allmennlegeforeningen/varuka/" TargetMode="External"/><Relationship Id="rId9" Type="http://schemas.openxmlformats.org/officeDocument/2006/relationships/hyperlink" Target="http://www.nfgp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Logo Norsk forening for allmennmedisin">
            <a:extLst>
              <a:ext uri="{FF2B5EF4-FFF2-40B4-BE49-F238E27FC236}">
                <a16:creationId xmlns:a16="http://schemas.microsoft.com/office/drawing/2014/main" id="{24FA106F-99C2-4B39-BC7F-7040FC55B7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6149"/>
            <a:ext cx="2232248" cy="7200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99751C9-0EE2-44EA-97F3-E2678951B305}"/>
              </a:ext>
            </a:extLst>
          </p:cNvPr>
          <p:cNvSpPr txBox="1"/>
          <p:nvPr/>
        </p:nvSpPr>
        <p:spPr>
          <a:xfrm>
            <a:off x="2627784" y="11632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04E8B2-C8E7-475A-A869-8996BE90D9AF}"/>
              </a:ext>
            </a:extLst>
          </p:cNvPr>
          <p:cNvSpPr txBox="1"/>
          <p:nvPr/>
        </p:nvSpPr>
        <p:spPr>
          <a:xfrm>
            <a:off x="3015155" y="163612"/>
            <a:ext cx="17281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Årsmøte</a:t>
            </a:r>
          </a:p>
          <a:p>
            <a:pPr algn="ctr"/>
            <a:r>
              <a:rPr lang="nb-NO" sz="1400" dirty="0"/>
              <a:t> </a:t>
            </a:r>
            <a:r>
              <a:rPr lang="nb-NO" sz="1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Holdes på Våruka</a:t>
            </a:r>
            <a:r>
              <a:rPr lang="nb-NO" sz="1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60806D7-02C4-41B4-BE45-C82FC5FF48E2}"/>
              </a:ext>
            </a:extLst>
          </p:cNvPr>
          <p:cNvSpPr txBox="1"/>
          <p:nvPr/>
        </p:nvSpPr>
        <p:spPr>
          <a:xfrm>
            <a:off x="3077835" y="910192"/>
            <a:ext cx="16056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Styret</a:t>
            </a:r>
            <a:endParaRPr lang="nb-NO" b="1" dirty="0">
              <a:solidFill>
                <a:srgbClr val="0070C0"/>
              </a:solidFill>
            </a:endParaRPr>
          </a:p>
          <a:p>
            <a:pPr algn="ctr"/>
            <a:endParaRPr lang="nb-NO" b="1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6536A8F-9216-423F-932F-BA43C56FD4A4}"/>
              </a:ext>
            </a:extLst>
          </p:cNvPr>
          <p:cNvSpPr txBox="1"/>
          <p:nvPr/>
        </p:nvSpPr>
        <p:spPr>
          <a:xfrm>
            <a:off x="4042810" y="1614851"/>
            <a:ext cx="14252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b="1" dirty="0"/>
              <a:t>Sekretariatet</a:t>
            </a:r>
            <a:endParaRPr lang="nb-NO" sz="1400" b="1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BB6C140-83D5-4C0F-B46B-811A6061EE71}"/>
              </a:ext>
            </a:extLst>
          </p:cNvPr>
          <p:cNvSpPr txBox="1"/>
          <p:nvPr/>
        </p:nvSpPr>
        <p:spPr>
          <a:xfrm>
            <a:off x="2781300" y="2174445"/>
            <a:ext cx="6275173" cy="29392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Allmennmedisinske faggrupper</a:t>
            </a:r>
            <a:endParaRPr lang="nb-NO" sz="1600" b="1" dirty="0">
              <a:solidFill>
                <a:srgbClr val="0070C0"/>
              </a:solidFill>
            </a:endParaRPr>
          </a:p>
          <a:p>
            <a:r>
              <a:rPr lang="nb-NO" sz="1300" dirty="0"/>
              <a:t>Astma og KOLS		LHBT-helse</a:t>
            </a:r>
          </a:p>
          <a:p>
            <a:r>
              <a:rPr lang="nb-NO" sz="1300" dirty="0"/>
              <a:t>Diabetes			MUPS medisinsk uforklarte plager</a:t>
            </a:r>
          </a:p>
          <a:p>
            <a:r>
              <a:rPr lang="nb-NO" sz="1300" dirty="0"/>
              <a:t>Digital helse og persontilpasset med.	Muskel- og skjelettlidelser</a:t>
            </a:r>
          </a:p>
          <a:p>
            <a:r>
              <a:rPr lang="nb-NO" sz="1300" dirty="0"/>
              <a:t>Distriktsmedisin		Overdiagnostikk</a:t>
            </a:r>
          </a:p>
          <a:p>
            <a:r>
              <a:rPr lang="nb-NO" sz="1300" dirty="0"/>
              <a:t>EPJ og elektronisk samhandling	Psykiatri</a:t>
            </a:r>
          </a:p>
          <a:p>
            <a:r>
              <a:rPr lang="nb-NO" sz="1300" dirty="0"/>
              <a:t>Farmakoterapi		Rus og avhengighetsmedisin</a:t>
            </a:r>
          </a:p>
          <a:p>
            <a:r>
              <a:rPr lang="nb-NO" sz="1300" dirty="0"/>
              <a:t>Fysisk aktivitet og kosthold		Samhandling</a:t>
            </a:r>
          </a:p>
          <a:p>
            <a:r>
              <a:rPr lang="nb-NO" sz="1300" dirty="0"/>
              <a:t>Gastroenterologi		Sosial ulikhet i helse</a:t>
            </a:r>
          </a:p>
          <a:p>
            <a:r>
              <a:rPr lang="nb-NO" sz="1300" dirty="0"/>
              <a:t>Gynekologi			Smertemedisin</a:t>
            </a:r>
          </a:p>
          <a:p>
            <a:r>
              <a:rPr lang="nb-NO" sz="1300" dirty="0"/>
              <a:t>Innovasjon			Svangerskap og barns helse</a:t>
            </a:r>
          </a:p>
          <a:p>
            <a:r>
              <a:rPr lang="nb-NO" sz="1300" dirty="0"/>
              <a:t>Klinisk kommunikasjon		Ultralyd</a:t>
            </a:r>
          </a:p>
          <a:p>
            <a:r>
              <a:rPr lang="nb-NO" sz="1300" dirty="0"/>
              <a:t>Kognitiv terapi		Ungdomshelse</a:t>
            </a:r>
          </a:p>
          <a:p>
            <a:r>
              <a:rPr lang="nb-NO" sz="1300" dirty="0"/>
              <a:t>Legevakt</a:t>
            </a:r>
            <a:endParaRPr lang="nb-NO" sz="800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F014DF8-35FD-4E7E-BC0A-0A0AEDED5B30}"/>
              </a:ext>
            </a:extLst>
          </p:cNvPr>
          <p:cNvSpPr txBox="1"/>
          <p:nvPr/>
        </p:nvSpPr>
        <p:spPr>
          <a:xfrm>
            <a:off x="745830" y="910192"/>
            <a:ext cx="15262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b-NO" b="1" dirty="0"/>
              <a:t>Internasjonalt</a:t>
            </a:r>
            <a:endParaRPr lang="nb-NO" b="1" dirty="0">
              <a:solidFill>
                <a:srgbClr val="DFEAF1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nb-NO" sz="14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Wonca World</a:t>
            </a:r>
            <a:endParaRPr lang="nb-NO" sz="1400" dirty="0">
              <a:solidFill>
                <a:srgbClr val="0070C0"/>
              </a:solidFill>
            </a:endParaRPr>
          </a:p>
          <a:p>
            <a:pPr algn="ctr"/>
            <a:r>
              <a:rPr lang="nb-NO" sz="14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Wonca Europe</a:t>
            </a:r>
            <a:br>
              <a:rPr lang="nb-NO" sz="1400" dirty="0">
                <a:solidFill>
                  <a:srgbClr val="0070C0"/>
                </a:solidFill>
              </a:rPr>
            </a:br>
            <a:r>
              <a:rPr lang="nb-NO" sz="14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Nordic </a:t>
            </a:r>
            <a:r>
              <a:rPr lang="nb-NO" sz="1400" dirty="0" err="1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Federation</a:t>
            </a:r>
            <a:endParaRPr lang="nb-NO" sz="1400" dirty="0">
              <a:solidFill>
                <a:srgbClr val="0070C0"/>
              </a:solidFill>
            </a:endParaRPr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742C28F0-5FEB-4F76-AC25-FEF0B53E523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3879251" y="748387"/>
            <a:ext cx="1385" cy="161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EE0885DA-6CAC-4182-8D64-FD5936974578}"/>
              </a:ext>
            </a:extLst>
          </p:cNvPr>
          <p:cNvCxnSpPr>
            <a:cxnSpLocks/>
          </p:cNvCxnSpPr>
          <p:nvPr/>
        </p:nvCxnSpPr>
        <p:spPr>
          <a:xfrm flipV="1">
            <a:off x="1295631" y="2036216"/>
            <a:ext cx="4681785" cy="11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F7410CAA-62D0-462E-B58D-508639E5A066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918887" y="2045051"/>
            <a:ext cx="57604" cy="129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851F9775-8A10-4658-A30E-0ED47C282A8B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879251" y="1556523"/>
            <a:ext cx="1385" cy="488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C49B5325-87A8-492F-96FE-1E4FD077A683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879251" y="1799517"/>
            <a:ext cx="163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B10AFE5-6E9A-4722-8509-AEA2F4B49006}"/>
              </a:ext>
            </a:extLst>
          </p:cNvPr>
          <p:cNvSpPr txBox="1"/>
          <p:nvPr/>
        </p:nvSpPr>
        <p:spPr>
          <a:xfrm>
            <a:off x="35496" y="4836712"/>
            <a:ext cx="885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 Mars 2022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F3E8CD2F-4F90-43C1-9537-499FD21E598D}"/>
              </a:ext>
            </a:extLst>
          </p:cNvPr>
          <p:cNvSpPr txBox="1"/>
          <p:nvPr/>
        </p:nvSpPr>
        <p:spPr>
          <a:xfrm>
            <a:off x="6026733" y="896292"/>
            <a:ext cx="3029740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Legeforeningen</a:t>
            </a:r>
            <a:endParaRPr lang="nb-NO" b="1" dirty="0">
              <a:solidFill>
                <a:schemeClr val="tx2"/>
              </a:solidFill>
            </a:endParaRPr>
          </a:p>
          <a:p>
            <a:r>
              <a:rPr lang="nb-NO" sz="1400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Allmennlegeforeningen</a:t>
            </a:r>
            <a:r>
              <a:rPr lang="nb-NO" sz="1400" dirty="0"/>
              <a:t> (yrkesforening)</a:t>
            </a:r>
          </a:p>
          <a:p>
            <a:endParaRPr lang="nb-NO" sz="14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1470B397-089A-421C-83EB-AF526E751FBF}"/>
              </a:ext>
            </a:extLst>
          </p:cNvPr>
          <p:cNvSpPr txBox="1"/>
          <p:nvPr/>
        </p:nvSpPr>
        <p:spPr>
          <a:xfrm>
            <a:off x="2267744" y="1017913"/>
            <a:ext cx="80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--------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58A2A88C-2DCF-4B47-BF21-9044A9BDFECA}"/>
              </a:ext>
            </a:extLst>
          </p:cNvPr>
          <p:cNvSpPr txBox="1"/>
          <p:nvPr/>
        </p:nvSpPr>
        <p:spPr>
          <a:xfrm>
            <a:off x="35496" y="2147250"/>
            <a:ext cx="2520269" cy="1985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0070C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Underutvalg</a:t>
            </a:r>
            <a:endParaRPr lang="nb-NO" b="1" dirty="0">
              <a:solidFill>
                <a:srgbClr val="0070C0"/>
              </a:solidFill>
            </a:endParaRPr>
          </a:p>
          <a:p>
            <a:endParaRPr lang="nb-NO" sz="1300" dirty="0"/>
          </a:p>
          <a:p>
            <a:r>
              <a:rPr lang="nb-NO" sz="1300" dirty="0"/>
              <a:t>Fagutvalg for ALIS (FAUNA)</a:t>
            </a:r>
          </a:p>
          <a:p>
            <a:r>
              <a:rPr lang="nb-NO" sz="1300" dirty="0"/>
              <a:t>Forskningsutvalg</a:t>
            </a:r>
          </a:p>
          <a:p>
            <a:r>
              <a:rPr lang="nb-NO" sz="1300" dirty="0"/>
              <a:t>Honorarutvalg</a:t>
            </a:r>
          </a:p>
          <a:p>
            <a:r>
              <a:rPr lang="nb-NO" sz="1300" dirty="0"/>
              <a:t>Klassifikasjonsutvalg</a:t>
            </a:r>
          </a:p>
          <a:p>
            <a:r>
              <a:rPr lang="nb-NO" sz="1300" dirty="0"/>
              <a:t>Kvalitetsutvalg</a:t>
            </a:r>
          </a:p>
          <a:p>
            <a:r>
              <a:rPr lang="nb-NO" sz="1300" dirty="0"/>
              <a:t>Utdanningsutvalg</a:t>
            </a:r>
          </a:p>
          <a:p>
            <a:endParaRPr lang="nb-NO" sz="1400" dirty="0"/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35E371FD-5D1B-4AC5-8118-42290657B0E8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1295631" y="2045051"/>
            <a:ext cx="682" cy="102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6DDB672C-F280-4228-8A0F-EE149F77ADCD}"/>
              </a:ext>
            </a:extLst>
          </p:cNvPr>
          <p:cNvSpPr txBox="1"/>
          <p:nvPr/>
        </p:nvSpPr>
        <p:spPr>
          <a:xfrm>
            <a:off x="4690641" y="1028362"/>
            <a:ext cx="133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7341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rsider og innhold">
  <a:themeElements>
    <a:clrScheme name="DNL">
      <a:dk1>
        <a:srgbClr val="000000"/>
      </a:dk1>
      <a:lt1>
        <a:srgbClr val="FFFFFF"/>
      </a:lt1>
      <a:dk2>
        <a:srgbClr val="005B8D"/>
      </a:dk2>
      <a:lt2>
        <a:srgbClr val="F3EEE9"/>
      </a:lt2>
      <a:accent1>
        <a:srgbClr val="BDB5C0"/>
      </a:accent1>
      <a:accent2>
        <a:srgbClr val="696D71"/>
      </a:accent2>
      <a:accent3>
        <a:srgbClr val="679DBB"/>
      </a:accent3>
      <a:accent4>
        <a:srgbClr val="DDD5CC"/>
      </a:accent4>
      <a:accent5>
        <a:srgbClr val="DFEAF1"/>
      </a:accent5>
      <a:accent6>
        <a:srgbClr val="FFFFFF"/>
      </a:accent6>
      <a:hlink>
        <a:srgbClr val="000000"/>
      </a:hlink>
      <a:folHlink>
        <a:srgbClr val="DFEAF1"/>
      </a:folHlink>
    </a:clrScheme>
    <a:fontScheme name="DN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Dnlf JØ" id="{DDF7BCF7-5241-4DAA-ABC9-4A3843CA2182}" vid="{266585F4-A643-44D2-9F1D-9FC9D54F6DB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Dnlf JØ" id="{DDF7BCF7-5241-4DAA-ABC9-4A3843CA2182}" vid="{DA015A17-C6C5-406D-A25D-B134D39E3BB1}"/>
    </a:ext>
  </a:extLst>
</a:theme>
</file>

<file path=ppt/theme/theme3.xml><?xml version="1.0" encoding="utf-8"?>
<a:theme xmlns:a="http://schemas.openxmlformats.org/drawingml/2006/main" name="Bilder og kontaktinf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Dnlf JØ" id="{DDF7BCF7-5241-4DAA-ABC9-4A3843CA2182}" vid="{ED391C23-6CFF-4365-BFCD-ED608A788B5F}"/>
    </a:ext>
  </a:extLst>
</a:theme>
</file>

<file path=ppt/theme/theme4.xml><?xml version="1.0" encoding="utf-8"?>
<a:theme xmlns:a="http://schemas.openxmlformats.org/drawingml/2006/main" name="1_Forsider og innhold">
  <a:themeElements>
    <a:clrScheme name="DNL">
      <a:dk1>
        <a:srgbClr val="000000"/>
      </a:dk1>
      <a:lt1>
        <a:srgbClr val="FFFFFF"/>
      </a:lt1>
      <a:dk2>
        <a:srgbClr val="005B8D"/>
      </a:dk2>
      <a:lt2>
        <a:srgbClr val="F3EEE9"/>
      </a:lt2>
      <a:accent1>
        <a:srgbClr val="BDB5C0"/>
      </a:accent1>
      <a:accent2>
        <a:srgbClr val="696D71"/>
      </a:accent2>
      <a:accent3>
        <a:srgbClr val="679DBB"/>
      </a:accent3>
      <a:accent4>
        <a:srgbClr val="DDD5CC"/>
      </a:accent4>
      <a:accent5>
        <a:srgbClr val="DFEAF1"/>
      </a:accent5>
      <a:accent6>
        <a:srgbClr val="FFFFFF"/>
      </a:accent6>
      <a:hlink>
        <a:srgbClr val="000000"/>
      </a:hlink>
      <a:folHlink>
        <a:srgbClr val="DFEAF1"/>
      </a:folHlink>
    </a:clrScheme>
    <a:fontScheme name="DN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Dnlf JØ" id="{DDF7BCF7-5241-4DAA-ABC9-4A3843CA2182}" vid="{5541177A-07C4-4CA4-99D4-E05901E2785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3B3A3FBB6A944A97216269A3FB4239" ma:contentTypeVersion="13" ma:contentTypeDescription="Opprett et nytt dokument." ma:contentTypeScope="" ma:versionID="e732ecd6b1abd231d44810ce4ad34b98">
  <xsd:schema xmlns:xsd="http://www.w3.org/2001/XMLSchema" xmlns:xs="http://www.w3.org/2001/XMLSchema" xmlns:p="http://schemas.microsoft.com/office/2006/metadata/properties" xmlns:ns2="d1eba8ff-239c-4498-9114-46ed34a3f728" xmlns:ns3="ed751731-8096-4f48-a90b-428f33fce9ee" targetNamespace="http://schemas.microsoft.com/office/2006/metadata/properties" ma:root="true" ma:fieldsID="c53bc47766fe982bad11a2650a806895" ns2:_="" ns3:_="">
    <xsd:import namespace="d1eba8ff-239c-4498-9114-46ed34a3f728"/>
    <xsd:import namespace="ed751731-8096-4f48-a90b-428f33fce9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ba8ff-239c-4498-9114-46ed34a3f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51731-8096-4f48-a90b-428f33fce9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ABAF30-703E-4496-B0B7-CBF82F506B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0D7B84-58FE-4E12-9B5D-B97E0B55D5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ba8ff-239c-4498-9114-46ed34a3f728"/>
    <ds:schemaRef ds:uri="ed751731-8096-4f48-a90b-428f33fce9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8666A-E583-4D64-A55E-0022DA12EBCE}">
  <ds:schemaRefs>
    <ds:schemaRef ds:uri="http://schemas.microsoft.com/office/2006/documentManagement/types"/>
    <ds:schemaRef ds:uri="http://schemas.openxmlformats.org/package/2006/metadata/core-properties"/>
    <ds:schemaRef ds:uri="ed751731-8096-4f48-a90b-428f33fce9e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1eba8ff-239c-4498-9114-46ed34a3f72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 Dnlf JØ</Template>
  <TotalTime>35</TotalTime>
  <Words>118</Words>
  <Application>Microsoft Office PowerPoint</Application>
  <PresentationFormat>Skjermfremvisning (16:9)</PresentationFormat>
  <Paragraphs>35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Forsider og innhold</vt:lpstr>
      <vt:lpstr>Egendefinert utforming</vt:lpstr>
      <vt:lpstr>Bilder og kontaktinfo</vt:lpstr>
      <vt:lpstr>1_Forsider og innhold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Jon Ørstavik</dc:creator>
  <cp:lastModifiedBy>Jon Ørstavik</cp:lastModifiedBy>
  <cp:revision>16</cp:revision>
  <dcterms:created xsi:type="dcterms:W3CDTF">2022-03-07T16:17:05Z</dcterms:created>
  <dcterms:modified xsi:type="dcterms:W3CDTF">2022-03-28T11:51:57Z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0x010100B03B3A3FBB6A944A97216269A3FB4239</vt:lpwstr>
  </property>
</Properties>
</file>